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78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476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3061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7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074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542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215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154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881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245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53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807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755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60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477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59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CFB7B-C9D0-4C76-8113-0E4EF37A8810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8F0750B-E4FE-4F06-A8AB-B5E7193D1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59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8430" y="624110"/>
            <a:ext cx="9526182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применение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лаборатории при подготовке к ОГЭ по физике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2899" y="2210617"/>
            <a:ext cx="5493601" cy="4133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306887" y="1905000"/>
            <a:ext cx="3570739" cy="4745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85" y="0"/>
            <a:ext cx="299339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127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2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Практическое применение  цифровой лаборатории при подготовке к ОГЭ по физике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применение  цифровой лаборатории при подготовке к ОГЭ по физике</dc:title>
  <dc:creator>Пользователь</dc:creator>
  <cp:lastModifiedBy>Пользователь</cp:lastModifiedBy>
  <cp:revision>1</cp:revision>
  <dcterms:created xsi:type="dcterms:W3CDTF">2023-03-18T09:03:45Z</dcterms:created>
  <dcterms:modified xsi:type="dcterms:W3CDTF">2023-03-18T09:05:49Z</dcterms:modified>
</cp:coreProperties>
</file>